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.xml" ContentType="application/vnd.openxmlformats-officedocument.drawingml.char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5380" r:id="rId12"/>
  </p:sldMasterIdLst>
  <p:notesMasterIdLst>
    <p:notesMasterId r:id="rId14"/>
  </p:notesMasterIdLst>
  <p:sldIdLst>
    <p:sldId id="283" r:id="rId16"/>
    <p:sldId id="276" r:id="rId17"/>
    <p:sldId id="285" r:id="rId18"/>
    <p:sldId id="287" r:id="rId19"/>
    <p:sldId id="288" r:id="rId20"/>
    <p:sldId id="279" r:id="rId21"/>
    <p:sldId id="289" r:id="rId22"/>
    <p:sldId id="282" r:id="rId23"/>
    <p:sldId id="290" r:id="rId24"/>
    <p:sldId id="286" r:id="rId25"/>
    <p:sldId id="291" r:id="rId26"/>
    <p:sldId id="284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229" r:id="rId1"/>
    <p:sldLayoutId id="2147485230" r:id="rId2"/>
    <p:sldLayoutId id="2147485231" r:id="rId3"/>
    <p:sldLayoutId id="2147485232" r:id="rId4"/>
    <p:sldLayoutId id="2147485233" r:id="rId5"/>
    <p:sldLayoutId id="2147485234" r:id="rId6"/>
    <p:sldLayoutId id="2147485235" r:id="rId7"/>
    <p:sldLayoutId id="2147485236" r:id="rId8"/>
    <p:sldLayoutId id="2147485237" r:id="rId9"/>
    <p:sldLayoutId id="214748523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9" Type="http://schemas.openxmlformats.org/officeDocument/2006/relationships/image" Target="../media/fImage2188131716962.png"></Relationship><Relationship Id="rId10" Type="http://schemas.openxmlformats.org/officeDocument/2006/relationships/image" Target="../media/fImage2188131724464.png"></Relationship><Relationship Id="rId11" Type="http://schemas.openxmlformats.org/officeDocument/2006/relationships/image" Target="../media/fImage159051735705.png"></Relationship><Relationship Id="rId12" Type="http://schemas.openxmlformats.org/officeDocument/2006/relationships/image" Target="../media/fImage29392112741.png"></Relationship><Relationship Id="rId13" Type="http://schemas.openxmlformats.org/officeDocument/2006/relationships/image" Target="../media/fImage1855241288467.png"></Relationship><Relationship Id="rId14" Type="http://schemas.openxmlformats.org/officeDocument/2006/relationships/image" Target="../media/fImage6422571316334.png"></Relationship><Relationship Id="rId15" Type="http://schemas.openxmlformats.org/officeDocument/2006/relationships/image" Target="../media/fImage1404132206500.png"></Relationship><Relationship Id="rId16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97942315447.png"></Relationship><Relationship Id="rId3" Type="http://schemas.openxmlformats.org/officeDocument/2006/relationships/image" Target="../media/fImage161363021726.png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39163144771.png"></Relationship><Relationship Id="rId3" Type="http://schemas.openxmlformats.org/officeDocument/2006/relationships/image" Target="../media/fImage157083151538.png"></Relationship><Relationship Id="rId4" Type="http://schemas.openxmlformats.org/officeDocument/2006/relationships/image" Target="../media/fImage110143171869.png"></Relationship><Relationship Id="rId6" Type="http://schemas.openxmlformats.org/officeDocument/2006/relationships/image" Target="../media/fImage217743245667.png"></Relationship><Relationship Id="rId7" Type="http://schemas.openxmlformats.org/officeDocument/2006/relationships/image" Target="../media/fImage65771989358.png"></Relationship><Relationship Id="rId8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4" Type="http://schemas.openxmlformats.org/officeDocument/2006/relationships/image" Target="../media/fImage1573022327673.png"></Relationship><Relationship Id="rId5" Type="http://schemas.openxmlformats.org/officeDocument/2006/relationships/image" Target="../media/fImage2494802334664.png"></Relationship><Relationship Id="rId6" Type="http://schemas.openxmlformats.org/officeDocument/2006/relationships/image" Target="../media/fImage2188132345141.png"></Relationship><Relationship Id="rId7" Type="http://schemas.openxmlformats.org/officeDocument/2006/relationships/image" Target="../media/fImage2188132357711.png"></Relationship><Relationship Id="rId8" Type="http://schemas.openxmlformats.org/officeDocument/2006/relationships/image" Target="../media/fImage2494802368253.png"></Relationship><Relationship Id="rId9" Type="http://schemas.openxmlformats.org/officeDocument/2006/relationships/image" Target="../media/fImage2494802376868.png"></Relationship><Relationship Id="rId10" Type="http://schemas.openxmlformats.org/officeDocument/2006/relationships/image" Target="../media/fImage294032385547.png"></Relationship><Relationship Id="rId11" Type="http://schemas.openxmlformats.org/officeDocument/2006/relationships/image" Target="../media/fImage2188132397644.png"></Relationship><Relationship Id="rId12" Type="http://schemas.openxmlformats.org/officeDocument/2006/relationships/image" Target="../media/fImage2188132402662.png"></Relationship><Relationship Id="rId13" Type="http://schemas.openxmlformats.org/officeDocument/2006/relationships/image" Target="../media/fImage2494802412757.png"></Relationship><Relationship Id="rId14" Type="http://schemas.openxmlformats.org/officeDocument/2006/relationships/image" Target="../media/fImage15071024437.png"></Relationship><Relationship Id="rId15" Type="http://schemas.openxmlformats.org/officeDocument/2006/relationships/image" Target="../media/fImage2188132452859.png"></Relationship><Relationship Id="rId16" Type="http://schemas.openxmlformats.org/officeDocument/2006/relationships/image" Target="../media/fImage2188132468723.png"></Relationship><Relationship Id="rId17" Type="http://schemas.openxmlformats.org/officeDocument/2006/relationships/image" Target="../media/fImage4406172479741.png"></Relationship><Relationship Id="rId18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10" Type="http://schemas.openxmlformats.org/officeDocument/2006/relationships/image" Target="../media/fImage159051584827.png"></Relationship><Relationship Id="rId16" Type="http://schemas.openxmlformats.org/officeDocument/2006/relationships/image" Target="../media/fImage295638175292.png"></Relationship><Relationship Id="rId17" Type="http://schemas.openxmlformats.org/officeDocument/2006/relationships/image" Target="../media/fImage3686541762382.png"></Relationship><Relationship Id="rId18" Type="http://schemas.openxmlformats.org/officeDocument/2006/relationships/image" Target="../media/fImage159051777421.png"></Relationship><Relationship Id="rId19" Type="http://schemas.openxmlformats.org/officeDocument/2006/relationships/image" Target="../media/fImage2188131788716.png"></Relationship><Relationship Id="rId20" Type="http://schemas.openxmlformats.org/officeDocument/2006/relationships/image" Target="../media/fImage2188131799718.png"></Relationship><Relationship Id="rId21" Type="http://schemas.openxmlformats.org/officeDocument/2006/relationships/image" Target="../media/fImage2188131809895.png"></Relationship><Relationship Id="rId22" Type="http://schemas.openxmlformats.org/officeDocument/2006/relationships/image" Target="../media/fImage2188131815447.png"></Relationship><Relationship Id="rId23" Type="http://schemas.openxmlformats.org/officeDocument/2006/relationships/image" Target="../media/fImage177222486299.png"></Relationship><Relationship Id="rId24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13" Type="http://schemas.openxmlformats.org/officeDocument/2006/relationships/image" Target="../media/fImage159531911478.png"></Relationship><Relationship Id="rId14" Type="http://schemas.openxmlformats.org/officeDocument/2006/relationships/image" Target="../media/fImage419725341.png"></Relationship><Relationship Id="rId15" Type="http://schemas.openxmlformats.org/officeDocument/2006/relationships/image" Target="../media/fImage127592548467.png"></Relationship><Relationship Id="rId16" Type="http://schemas.openxmlformats.org/officeDocument/2006/relationships/image" Target="../media/fImage50602556334.png"></Relationship><Relationship Id="rId17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fImage85062175724.png"></Relationship><Relationship Id="rId4" Type="http://schemas.openxmlformats.org/officeDocument/2006/relationships/image" Target="../media/fImage22612181478.png"></Relationship><Relationship Id="rId6" Type="http://schemas.openxmlformats.org/officeDocument/2006/relationships/image" Target="../media/fImage191382336962.png"></Relationship><Relationship Id="rId7" Type="http://schemas.openxmlformats.org/officeDocument/2006/relationships/image" Target="../media/fImage50602556334.png"></Relationship><Relationship Id="rId8" Type="http://schemas.openxmlformats.org/officeDocument/2006/relationships/image" Target="../media/fImage516918841.png"></Relationship><Relationship Id="rId9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69912454464.png"></Relationship><Relationship Id="rId3" Type="http://schemas.openxmlformats.org/officeDocument/2006/relationships/image" Target="../media/fImage137892495705.png"></Relationship><Relationship Id="rId5" Type="http://schemas.openxmlformats.org/officeDocument/2006/relationships/image" Target="../media/fImage109192523281.png"></Relationship><Relationship Id="rId6" Type="http://schemas.openxmlformats.org/officeDocument/2006/relationships/image" Target="../media/fImage51691898467.png"></Relationship><Relationship Id="rId7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79092616827.png"></Relationship><Relationship Id="rId3" Type="http://schemas.openxmlformats.org/officeDocument/2006/relationships/image" Target="../media/fImage29872629961.png"></Relationship><Relationship Id="rId4" Type="http://schemas.openxmlformats.org/officeDocument/2006/relationships/image" Target="../media/fImage6456264491.png"></Relationship><Relationship Id="rId7" Type="http://schemas.openxmlformats.org/officeDocument/2006/relationships/image" Target="../media/fImage85062674827.png"></Relationship><Relationship Id="rId8" Type="http://schemas.openxmlformats.org/officeDocument/2006/relationships/image" Target="../media/fImage51691906334.png"></Relationship><Relationship Id="rId9" Type="http://schemas.openxmlformats.org/officeDocument/2006/relationships/image" Target="../media/fImage50401936500.png"></Relationship><Relationship Id="rId10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6" Type="http://schemas.openxmlformats.org/officeDocument/2006/relationships/image" Target="../media/fImage5845401366827.png"></Relationship><Relationship Id="rId7" Type="http://schemas.openxmlformats.org/officeDocument/2006/relationships/image" Target="../media/fImage3875311379961.png"></Relationship><Relationship Id="rId8" Type="http://schemas.openxmlformats.org/officeDocument/2006/relationships/image" Target="../media/fImage218813138491.png"></Relationship><Relationship Id="rId9" Type="http://schemas.openxmlformats.org/officeDocument/2006/relationships/image" Target="../media/fImage2188131392995.png"></Relationship><Relationship Id="rId10" Type="http://schemas.openxmlformats.org/officeDocument/2006/relationships/image" Target="../media/fImage62082355436.png"></Relationship><Relationship Id="rId1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191382814604.png"></Relationship><Relationship Id="rId4" Type="http://schemas.openxmlformats.org/officeDocument/2006/relationships/image" Target="../media/fImage202802823902.png"></Relationship><Relationship Id="rId5" Type="http://schemas.openxmlformats.org/officeDocument/2006/relationships/image" Target="../media/fImage20105283153.png"></Relationship><Relationship Id="rId6" Type="http://schemas.openxmlformats.org/officeDocument/2006/relationships/image" Target="../media/fImage67391949169.png"></Relationship><Relationship Id="rId7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image" Target="../media/fImage186901921726.png"></Relationship><Relationship Id="rId6" Type="http://schemas.openxmlformats.org/officeDocument/2006/relationships/image" Target="../media/fImage223281944771.png"></Relationship><Relationship Id="rId7" Type="http://schemas.openxmlformats.org/officeDocument/2006/relationships/image" Target="../media/fImage2494801951538.png"></Relationship><Relationship Id="rId8" Type="http://schemas.openxmlformats.org/officeDocument/2006/relationships/image" Target="../media/fImage2188131961869.png"></Relationship><Relationship Id="rId9" Type="http://schemas.openxmlformats.org/officeDocument/2006/relationships/image" Target="../media/fImage2188131979912.png"></Relationship><Relationship Id="rId10" Type="http://schemas.openxmlformats.org/officeDocument/2006/relationships/image" Target="../media/fImage2494801995667.png"></Relationship><Relationship Id="rId11" Type="http://schemas.openxmlformats.org/officeDocument/2006/relationships/image" Target="../media/fImage2188132006299.png"></Relationship><Relationship Id="rId12" Type="http://schemas.openxmlformats.org/officeDocument/2006/relationships/image" Target="../media/fImage2188132017035.png"></Relationship><Relationship Id="rId13" Type="http://schemas.openxmlformats.org/officeDocument/2006/relationships/image" Target="../media/fImage2494802029894.png"></Relationship><Relationship Id="rId14" Type="http://schemas.openxmlformats.org/officeDocument/2006/relationships/image" Target="../media/fImage296102038703.png"></Relationship><Relationship Id="rId15" Type="http://schemas.openxmlformats.org/officeDocument/2006/relationships/image" Target="../media/fImage2188132043811.png"></Relationship><Relationship Id="rId16" Type="http://schemas.openxmlformats.org/officeDocument/2006/relationships/image" Target="../media/fImage2188132051322.png"></Relationship><Relationship Id="rId17" Type="http://schemas.openxmlformats.org/officeDocument/2006/relationships/image" Target="../media/fImage17523206333.png"></Relationship><Relationship Id="rId18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2056292292.png"></Relationship><Relationship Id="rId4" Type="http://schemas.openxmlformats.org/officeDocument/2006/relationships/image" Target="../media/fImage29872957421.png"></Relationship><Relationship Id="rId5" Type="http://schemas.openxmlformats.org/officeDocument/2006/relationships/image" Target="../media/fImage64573038716.png"></Relationship><Relationship Id="rId6" Type="http://schemas.openxmlformats.org/officeDocument/2006/relationships/image" Target="../media/fImage62933049718.png"></Relationship><Relationship Id="rId8" Type="http://schemas.openxmlformats.org/officeDocument/2006/relationships/image" Target="../media/fImage68101955724.png"></Relationship><Relationship Id="rId9" Type="http://schemas.openxmlformats.org/officeDocument/2006/relationships/image" Target="../media/fImage68101971478.png"></Relationship><Relationship Id="rId10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611370" y="370205"/>
            <a:ext cx="297180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Particle System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984250" y="1197610"/>
            <a:ext cx="441388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파티클 시스템은 작은 이미지나 메쉬 데이터를 여러 개 생성하여 표현하는 시스템입니다.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6813550" y="2615565"/>
            <a:ext cx="391922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Start Lifetime : 파티클의 생존시간을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7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01025" y="1576705"/>
            <a:ext cx="514350" cy="384175"/>
          </a:xfrm>
          <a:prstGeom prst="rect"/>
          <a:noFill/>
        </p:spPr>
      </p:pic>
      <p:pic>
        <p:nvPicPr>
          <p:cNvPr id="25" name="그림 7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79205" y="1588135"/>
            <a:ext cx="514350" cy="374650"/>
          </a:xfrm>
          <a:prstGeom prst="rect"/>
          <a:noFill/>
        </p:spPr>
      </p:pic>
      <p:sp>
        <p:nvSpPr>
          <p:cNvPr id="27" name="텍스트 상자 1"/>
          <p:cNvSpPr txBox="1">
            <a:spLocks/>
          </p:cNvSpPr>
          <p:nvPr/>
        </p:nvSpPr>
        <p:spPr>
          <a:xfrm rot="0">
            <a:off x="6824980" y="5668010"/>
            <a:ext cx="39077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Gravity Modifier</a:t>
            </a:r>
            <a:r>
              <a:rPr sz="1800">
                <a:latin typeface="맑은 고딕" charset="0"/>
                <a:ea typeface="맑은 고딕" charset="0"/>
              </a:rPr>
              <a:t> : </a:t>
            </a:r>
            <a:r>
              <a:rPr lang="ko-KR" sz="1800">
                <a:latin typeface="맑은 고딕" charset="0"/>
                <a:ea typeface="맑은 고딕" charset="0"/>
              </a:rPr>
              <a:t>각각의 파티클에 중력의 강도를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5" descr="C:/Users/Admin1/AppData/Roaming/PolarisOffice/ETemp/172_19506800/fImage2939211274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51365" y="1196975"/>
            <a:ext cx="1070610" cy="1264285"/>
          </a:xfrm>
          <a:prstGeom prst="rect"/>
          <a:noFill/>
        </p:spPr>
      </p:pic>
      <p:pic>
        <p:nvPicPr>
          <p:cNvPr id="32" name="그림 6" descr="C:/Users/Admin1/AppData/Roaming/PolarisOffice/ETemp/172_19506800/fImage1855241288467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3466465"/>
            <a:ext cx="3924300" cy="1979295"/>
          </a:xfrm>
          <a:prstGeom prst="rect"/>
          <a:noFill/>
        </p:spPr>
      </p:pic>
      <p:sp>
        <p:nvSpPr>
          <p:cNvPr id="33" name="텍스트 상자 7"/>
          <p:cNvSpPr txBox="1">
            <a:spLocks/>
          </p:cNvSpPr>
          <p:nvPr/>
        </p:nvSpPr>
        <p:spPr>
          <a:xfrm rot="0">
            <a:off x="982980" y="3361690"/>
            <a:ext cx="44126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Max Partical</a:t>
            </a:r>
            <a:r>
              <a:rPr sz="1800">
                <a:latin typeface="맑은 고딕" charset="0"/>
                <a:ea typeface="맑은 고딕" charset="0"/>
              </a:rPr>
              <a:t> : </a:t>
            </a:r>
            <a:r>
              <a:rPr lang="ko-KR" sz="1800">
                <a:latin typeface="맑은 고딕" charset="0"/>
                <a:ea typeface="맑은 고딕" charset="0"/>
              </a:rPr>
              <a:t>파티클이 생성될 수 있는 최대의 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그림 9" descr="C:/Users/Admin1/AppData/Roaming/PolarisOffice/ETemp/172_19506800/fImage642257131633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980" y="2278380"/>
            <a:ext cx="4412615" cy="964565"/>
          </a:xfrm>
          <a:prstGeom prst="rect"/>
          <a:noFill/>
        </p:spPr>
      </p:pic>
      <p:sp>
        <p:nvSpPr>
          <p:cNvPr id="36" name="텍스트 상자 10"/>
          <p:cNvSpPr txBox="1">
            <a:spLocks/>
          </p:cNvSpPr>
          <p:nvPr/>
        </p:nvSpPr>
        <p:spPr>
          <a:xfrm rot="0">
            <a:off x="979805" y="5668010"/>
            <a:ext cx="44126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Simulation Speed</a:t>
            </a:r>
            <a:r>
              <a:rPr sz="1800">
                <a:latin typeface="맑은 고딕" charset="0"/>
                <a:ea typeface="맑은 고딕" charset="0"/>
              </a:rPr>
              <a:t> : </a:t>
            </a:r>
            <a:r>
              <a:rPr lang="ko-KR" sz="1800">
                <a:latin typeface="맑은 고딕" charset="0"/>
                <a:ea typeface="맑은 고딕" charset="0"/>
              </a:rPr>
              <a:t>파티클의 속도를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7" name="그림 11" descr="C:/Users/Admin1/AppData/Roaming/PolarisOffice/ETemp/172_19506800/fImage159051735705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3550" y="1200785"/>
            <a:ext cx="1283970" cy="1163955"/>
          </a:xfrm>
          <a:prstGeom prst="rect"/>
          <a:noFill/>
        </p:spPr>
      </p:pic>
      <p:pic>
        <p:nvPicPr>
          <p:cNvPr id="40" name="그림 25" descr="C:/Users/Admin1/AppData/Roaming/PolarisOffice/ETemp/172_19506800/fImage1404132206500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0440" y="4337050"/>
            <a:ext cx="4408170" cy="1153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상자 26"/>
          <p:cNvSpPr txBox="1">
            <a:spLocks/>
          </p:cNvSpPr>
          <p:nvPr/>
        </p:nvSpPr>
        <p:spPr>
          <a:xfrm rot="0">
            <a:off x="4333240" y="441960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27"/>
          <p:cNvSpPr txBox="1">
            <a:spLocks/>
          </p:cNvSpPr>
          <p:nvPr/>
        </p:nvSpPr>
        <p:spPr>
          <a:xfrm rot="0">
            <a:off x="984250" y="1280160"/>
            <a:ext cx="450977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Vector3.Slerp( ) 함수는 두 점 사이의 각을 일정하게 구면 선형 보간하는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28"/>
          <p:cNvSpPr txBox="1">
            <a:spLocks/>
          </p:cNvSpPr>
          <p:nvPr/>
        </p:nvSpPr>
        <p:spPr>
          <a:xfrm rot="0">
            <a:off x="989330" y="5568315"/>
            <a:ext cx="450532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시작 위치에서 종료 위치까지 이동할 때 포물선 형태로 이동을 표현할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29" descr="C:/Users/Admin1/AppData/Roaming/PolarisOffice/ETemp/172_19506800/fImage979423154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4250" y="2153285"/>
            <a:ext cx="4509770" cy="3173095"/>
          </a:xfrm>
          <a:prstGeom prst="roundRect"/>
          <a:solidFill>
            <a:srgbClr val="EDEDED"/>
          </a:solidFill>
        </p:spPr>
      </p:pic>
      <p:sp>
        <p:nvSpPr>
          <p:cNvPr id="22" name="텍스트 상자 108"/>
          <p:cNvSpPr txBox="1">
            <a:spLocks/>
          </p:cNvSpPr>
          <p:nvPr/>
        </p:nvSpPr>
        <p:spPr>
          <a:xfrm rot="0">
            <a:off x="6816090" y="3322955"/>
            <a:ext cx="4112260" cy="28924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16.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Parabola 스크립트에서 게임 오브젝트 변수와 속도를 지정할 float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Update( ) 함수에서 자신의 위치를 Vector3.Slerp( ) 함수로 계산된 위치로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LeftMove( ) 함수와 RightMove( ) 함수를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109" descr="C:/Users/Admin1/AppData/Roaming/PolarisOffice/ETemp/172_19506800/fImage16136302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288415"/>
            <a:ext cx="4123690" cy="1942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 txBox="1">
            <a:spLocks/>
          </p:cNvSpPr>
          <p:nvPr/>
        </p:nvSpPr>
        <p:spPr>
          <a:xfrm rot="0">
            <a:off x="4333240" y="441960"/>
            <a:ext cx="3522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6797675" y="3427730"/>
            <a:ext cx="4131310" cy="2615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Particle System 오브젝트를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Parabola 스크립트에서 Target 오브젝트에 Origin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Speed 변수에 1 이라는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3335" y="2433955"/>
            <a:ext cx="4077335" cy="1056640"/>
          </a:xfrm>
          <a:prstGeom prst="roundRect"/>
          <a:solidFill>
            <a:srgbClr val="EDEDED"/>
          </a:solidFill>
        </p:spPr>
      </p:pic>
      <p:pic>
        <p:nvPicPr>
          <p:cNvPr id="25" name="그림 1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1430" y="1294765"/>
            <a:ext cx="4079240" cy="1061085"/>
          </a:xfrm>
          <a:prstGeom prst="roundRect"/>
          <a:solidFill>
            <a:srgbClr val="EDEDED"/>
          </a:solidFill>
        </p:spPr>
      </p:pic>
      <p:sp>
        <p:nvSpPr>
          <p:cNvPr id="26" name="텍스트 상자 127"/>
          <p:cNvSpPr txBox="1">
            <a:spLocks/>
          </p:cNvSpPr>
          <p:nvPr/>
        </p:nvSpPr>
        <p:spPr>
          <a:xfrm rot="0">
            <a:off x="1285240" y="4814570"/>
            <a:ext cx="406717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17.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Project 폴더에서 Texture에 Left Arrow 이미지와 Right Arrow 이미지를 Left Button과 Right Button의 이미지에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1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3335" y="3694430"/>
            <a:ext cx="4077335" cy="999490"/>
          </a:xfrm>
          <a:prstGeom prst="roundRect"/>
          <a:solidFill>
            <a:srgbClr val="EDEDED"/>
          </a:solidFill>
        </p:spPr>
      </p:pic>
      <p:cxnSp>
        <p:nvCxnSpPr>
          <p:cNvPr id="28" name="도형 131"/>
          <p:cNvCxnSpPr/>
          <p:nvPr/>
        </p:nvCxnSpPr>
        <p:spPr>
          <a:xfrm rot="0" flipV="1">
            <a:off x="3671570" y="2502535"/>
            <a:ext cx="1567815" cy="150749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132"/>
          <p:cNvCxnSpPr/>
          <p:nvPr/>
        </p:nvCxnSpPr>
        <p:spPr>
          <a:xfrm rot="0" flipV="1">
            <a:off x="4130675" y="1497965"/>
            <a:ext cx="1099820" cy="251206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1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40065" y="1301115"/>
            <a:ext cx="2788285" cy="1972945"/>
          </a:xfrm>
          <a:prstGeom prst="roundRect"/>
          <a:solidFill>
            <a:srgbClr val="EDEDED"/>
          </a:solidFill>
        </p:spPr>
      </p:pic>
      <p:pic>
        <p:nvPicPr>
          <p:cNvPr id="35" name="그림 20" descr="C:/Users/Admin1/AppData/Roaming/PolarisOffice/ETemp/10904_7910944/fImage6577198935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7675" y="1296670"/>
            <a:ext cx="1133475" cy="1979295"/>
          </a:xfrm>
          <a:prstGeom prst="roundRect"/>
          <a:solidFill>
            <a:srgbClr val="EDEDED"/>
          </a:solidFill>
        </p:spPr>
      </p:pic>
      <p:cxnSp>
        <p:nvCxnSpPr>
          <p:cNvPr id="34" name="도형 145"/>
          <p:cNvCxnSpPr/>
          <p:nvPr/>
        </p:nvCxnSpPr>
        <p:spPr>
          <a:xfrm rot="0" flipV="1">
            <a:off x="7265670" y="3001010"/>
            <a:ext cx="3583305" cy="14224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25"/>
          <p:cNvSpPr txBox="1">
            <a:spLocks/>
          </p:cNvSpPr>
          <p:nvPr/>
        </p:nvSpPr>
        <p:spPr>
          <a:xfrm rot="0">
            <a:off x="5364480" y="319405"/>
            <a:ext cx="147320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Trigger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26"/>
          <p:cNvSpPr txBox="1">
            <a:spLocks/>
          </p:cNvSpPr>
          <p:nvPr/>
        </p:nvSpPr>
        <p:spPr>
          <a:xfrm rot="0">
            <a:off x="989330" y="1212215"/>
            <a:ext cx="437896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트리거는 입자와 트리거의 충돌 여부를 판단합니다.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27"/>
          <p:cNvSpPr txBox="1">
            <a:spLocks/>
          </p:cNvSpPr>
          <p:nvPr/>
        </p:nvSpPr>
        <p:spPr>
          <a:xfrm rot="0">
            <a:off x="6831965" y="2618740"/>
            <a:ext cx="44189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Enter : 입자가 트리거와 충돌하였을 때 상태를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8"/>
          <p:cNvSpPr txBox="1">
            <a:spLocks/>
          </p:cNvSpPr>
          <p:nvPr/>
        </p:nvSpPr>
        <p:spPr>
          <a:xfrm rot="0">
            <a:off x="6834505" y="5607050"/>
            <a:ext cx="44189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Exit : 입자와 트리거의 충돌이 끝났을 때 상태를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29"/>
          <p:cNvSpPr txBox="1">
            <a:spLocks/>
          </p:cNvSpPr>
          <p:nvPr/>
        </p:nvSpPr>
        <p:spPr>
          <a:xfrm rot="0">
            <a:off x="987425" y="3347720"/>
            <a:ext cx="448627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Inside : 입자가 트리거 안에 있을 때 상태를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30"/>
          <p:cNvSpPr txBox="1">
            <a:spLocks/>
          </p:cNvSpPr>
          <p:nvPr/>
        </p:nvSpPr>
        <p:spPr>
          <a:xfrm rot="0">
            <a:off x="990600" y="5601970"/>
            <a:ext cx="43808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Outside : 입자가 트리거와 충돌하지 않았을 때 상태를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000">
            <a:off x="3912235" y="2077085"/>
            <a:ext cx="1294130" cy="850265"/>
          </a:xfrm>
          <a:prstGeom prst="rect"/>
          <a:noFill/>
        </p:spPr>
      </p:pic>
      <p:pic>
        <p:nvPicPr>
          <p:cNvPr id="17" name="그림 1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140" y="2054225"/>
            <a:ext cx="1395730" cy="1039495"/>
          </a:xfrm>
          <a:prstGeom prst="rect"/>
          <a:noFill/>
        </p:spPr>
      </p:pic>
      <p:pic>
        <p:nvPicPr>
          <p:cNvPr id="18" name="그림 1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00630" y="2378075"/>
            <a:ext cx="514350" cy="384175"/>
          </a:xfrm>
          <a:prstGeom prst="rect"/>
          <a:noFill/>
        </p:spPr>
      </p:pic>
      <p:pic>
        <p:nvPicPr>
          <p:cNvPr id="19" name="그림 1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2389505"/>
            <a:ext cx="514350" cy="374650"/>
          </a:xfrm>
          <a:prstGeom prst="rect"/>
          <a:noFill/>
        </p:spPr>
      </p:pic>
      <p:pic>
        <p:nvPicPr>
          <p:cNvPr id="20" name="그림 1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6370" y="4269105"/>
            <a:ext cx="1395730" cy="1170305"/>
          </a:xfrm>
          <a:prstGeom prst="rect"/>
          <a:noFill/>
        </p:spPr>
      </p:pic>
      <p:pic>
        <p:nvPicPr>
          <p:cNvPr id="21" name="그림 14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60915" y="1223645"/>
            <a:ext cx="1395730" cy="1112520"/>
          </a:xfrm>
          <a:prstGeom prst="rect"/>
          <a:noFill/>
        </p:spPr>
      </p:pic>
      <p:pic>
        <p:nvPicPr>
          <p:cNvPr id="22" name="그림 14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775" y="1213485"/>
            <a:ext cx="1535430" cy="1112520"/>
          </a:xfrm>
          <a:prstGeom prst="rect"/>
          <a:noFill/>
        </p:spPr>
      </p:pic>
      <p:pic>
        <p:nvPicPr>
          <p:cNvPr id="23" name="그림 14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6945" y="1570355"/>
            <a:ext cx="514350" cy="384175"/>
          </a:xfrm>
          <a:prstGeom prst="rect"/>
          <a:noFill/>
        </p:spPr>
      </p:pic>
      <p:pic>
        <p:nvPicPr>
          <p:cNvPr id="24" name="그림 14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55125" y="1581785"/>
            <a:ext cx="514350" cy="374650"/>
          </a:xfrm>
          <a:prstGeom prst="rect"/>
          <a:noFill/>
        </p:spPr>
      </p:pic>
      <p:pic>
        <p:nvPicPr>
          <p:cNvPr id="25" name="그림 14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62135" y="4084320"/>
            <a:ext cx="1785620" cy="1163320"/>
          </a:xfrm>
          <a:prstGeom prst="rect"/>
          <a:noFill/>
        </p:spPr>
      </p:pic>
      <p:pic>
        <p:nvPicPr>
          <p:cNvPr id="28" name="그림 15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775" y="4296410"/>
            <a:ext cx="1392555" cy="1113155"/>
          </a:xfrm>
          <a:prstGeom prst="rect"/>
          <a:noFill/>
        </p:spPr>
      </p:pic>
      <p:pic>
        <p:nvPicPr>
          <p:cNvPr id="29" name="그림 15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82545" y="4673600"/>
            <a:ext cx="514350" cy="384175"/>
          </a:xfrm>
          <a:prstGeom prst="rect"/>
          <a:noFill/>
        </p:spPr>
      </p:pic>
      <p:pic>
        <p:nvPicPr>
          <p:cNvPr id="30" name="그림 15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60725" y="4685030"/>
            <a:ext cx="514350" cy="374650"/>
          </a:xfrm>
          <a:prstGeom prst="rect"/>
          <a:noFill/>
        </p:spPr>
      </p:pic>
      <p:pic>
        <p:nvPicPr>
          <p:cNvPr id="31" name="그림 15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870" y="3790950"/>
            <a:ext cx="2204720" cy="1436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43"/>
          <p:cNvSpPr txBox="1">
            <a:spLocks/>
          </p:cNvSpPr>
          <p:nvPr/>
        </p:nvSpPr>
        <p:spPr>
          <a:xfrm rot="0">
            <a:off x="5462270" y="350520"/>
            <a:ext cx="12807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Shape 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44"/>
          <p:cNvSpPr txBox="1">
            <a:spLocks/>
          </p:cNvSpPr>
          <p:nvPr/>
        </p:nvSpPr>
        <p:spPr>
          <a:xfrm rot="0">
            <a:off x="989330" y="1212215"/>
            <a:ext cx="437769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모양은 파티클이 생성될 형태와 크기를 설정하는 시스템입니다.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45"/>
          <p:cNvSpPr txBox="1">
            <a:spLocks/>
          </p:cNvSpPr>
          <p:nvPr/>
        </p:nvSpPr>
        <p:spPr>
          <a:xfrm rot="0">
            <a:off x="6833870" y="1213485"/>
            <a:ext cx="441515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Arc : 파티클이 생성되는 각도를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6"/>
          <p:cNvSpPr txBox="1">
            <a:spLocks/>
          </p:cNvSpPr>
          <p:nvPr/>
        </p:nvSpPr>
        <p:spPr>
          <a:xfrm rot="0">
            <a:off x="991870" y="5441315"/>
            <a:ext cx="43872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Align To Direction : 생성되는 파티클이 이동 방향을 바라보도록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49"/>
          <p:cNvSpPr txBox="1">
            <a:spLocks/>
          </p:cNvSpPr>
          <p:nvPr/>
        </p:nvSpPr>
        <p:spPr>
          <a:xfrm rot="0">
            <a:off x="6834505" y="3319780"/>
            <a:ext cx="441706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Random : 파티클이 생성되는 영역을 랜덤으로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50"/>
          <p:cNvSpPr txBox="1">
            <a:spLocks/>
          </p:cNvSpPr>
          <p:nvPr/>
        </p:nvSpPr>
        <p:spPr>
          <a:xfrm rot="0">
            <a:off x="6833870" y="5427980"/>
            <a:ext cx="44189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Loop : 파티클이 생성될 때 원을 그리며 생성되도록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" name="그림 6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45015" y="2127250"/>
            <a:ext cx="1515110" cy="965200"/>
          </a:xfrm>
          <a:prstGeom prst="rect"/>
          <a:noFill/>
        </p:spPr>
      </p:pic>
      <p:pic>
        <p:nvPicPr>
          <p:cNvPr id="29" name="그림 7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870" y="2132965"/>
            <a:ext cx="1274445" cy="991235"/>
          </a:xfrm>
          <a:prstGeom prst="rect"/>
          <a:noFill/>
        </p:spPr>
      </p:pic>
      <p:pic>
        <p:nvPicPr>
          <p:cNvPr id="30" name="그림 7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5025" y="4175125"/>
            <a:ext cx="1426210" cy="1042035"/>
          </a:xfrm>
          <a:prstGeom prst="rect"/>
          <a:noFill/>
        </p:spPr>
      </p:pic>
      <p:pic>
        <p:nvPicPr>
          <p:cNvPr id="31" name="그림 80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775" y="4231005"/>
            <a:ext cx="1515110" cy="965200"/>
          </a:xfrm>
          <a:prstGeom prst="rect"/>
          <a:noFill/>
        </p:spPr>
      </p:pic>
      <p:pic>
        <p:nvPicPr>
          <p:cNvPr id="32" name="그림 8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635" y="2436495"/>
            <a:ext cx="514350" cy="384175"/>
          </a:xfrm>
          <a:prstGeom prst="rect"/>
          <a:noFill/>
        </p:spPr>
      </p:pic>
      <p:pic>
        <p:nvPicPr>
          <p:cNvPr id="33" name="그림 82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60815" y="2447925"/>
            <a:ext cx="514350" cy="374650"/>
          </a:xfrm>
          <a:prstGeom prst="rect"/>
          <a:noFill/>
        </p:spPr>
      </p:pic>
      <p:pic>
        <p:nvPicPr>
          <p:cNvPr id="34" name="그림 8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3585" y="4560570"/>
            <a:ext cx="514350" cy="384175"/>
          </a:xfrm>
          <a:prstGeom prst="rect"/>
          <a:noFill/>
        </p:spPr>
      </p:pic>
      <p:pic>
        <p:nvPicPr>
          <p:cNvPr id="35" name="그림 84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41765" y="4572000"/>
            <a:ext cx="514350" cy="374650"/>
          </a:xfrm>
          <a:prstGeom prst="rect"/>
          <a:noFill/>
        </p:spPr>
      </p:pic>
      <p:pic>
        <p:nvPicPr>
          <p:cNvPr id="36" name="그림 50" descr="C:/Users/Admin1/AppData/Roaming/PolarisOffice/ETemp/172_19506800/fImage177222486299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1870" y="1961515"/>
            <a:ext cx="4387215" cy="3275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533265" y="455295"/>
            <a:ext cx="3140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 번째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3"/>
          <p:cNvSpPr txBox="1">
            <a:spLocks/>
          </p:cNvSpPr>
          <p:nvPr/>
        </p:nvSpPr>
        <p:spPr>
          <a:xfrm rot="0">
            <a:off x="1430020" y="4542155"/>
            <a:ext cx="387794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첫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3D Object에서 Plane이라는 게임 오브젝트를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Floor라는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5"/>
          <p:cNvSpPr txBox="1">
            <a:spLocks/>
          </p:cNvSpPr>
          <p:nvPr/>
        </p:nvSpPr>
        <p:spPr>
          <a:xfrm rot="0">
            <a:off x="6811645" y="5650230"/>
            <a:ext cx="426910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Effects에서 Paricle System을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그림 161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1765" y="1322070"/>
            <a:ext cx="2369820" cy="3056255"/>
          </a:xfrm>
          <a:prstGeom prst="roundRect"/>
          <a:solidFill>
            <a:srgbClr val="EDEDED"/>
          </a:solidFill>
        </p:spPr>
      </p:pic>
      <p:pic>
        <p:nvPicPr>
          <p:cNvPr id="22" name="그림 16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13835" y="2127885"/>
            <a:ext cx="1304925" cy="1431290"/>
          </a:xfrm>
          <a:prstGeom prst="roundRect"/>
          <a:solidFill>
            <a:srgbClr val="EDEDED"/>
          </a:solidFill>
        </p:spPr>
      </p:pic>
      <p:pic>
        <p:nvPicPr>
          <p:cNvPr id="23" name="그림 16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3550" y="1319530"/>
            <a:ext cx="2609215" cy="4039235"/>
          </a:xfrm>
          <a:prstGeom prst="roundRect"/>
          <a:solidFill>
            <a:srgbClr val="EDEDED"/>
          </a:solidFill>
        </p:spPr>
      </p:pic>
      <p:pic>
        <p:nvPicPr>
          <p:cNvPr id="24" name="그림 16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35490" y="2305050"/>
            <a:ext cx="1445260" cy="20631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33265" y="455295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529080" y="4770755"/>
            <a:ext cx="38792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ParicleManager 스크립트를 생성하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lang="ko-KR" sz="1800">
                <a:latin typeface="맑은 고딕" charset="0"/>
                <a:ea typeface="맑은 고딕" charset="0"/>
              </a:rPr>
              <a:t> P</a:t>
            </a:r>
            <a:r>
              <a:rPr lang="ko-KR" sz="1800">
                <a:latin typeface="맑은 고딕" charset="0"/>
                <a:ea typeface="맑은 고딕" charset="0"/>
              </a:rPr>
              <a:t>article System</a:t>
            </a:r>
            <a:r>
              <a:rPr lang="ko-KR" sz="1800">
                <a:latin typeface="맑은 고딕" charset="0"/>
                <a:ea typeface="맑은 고딕" charset="0"/>
              </a:rPr>
              <a:t>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6708775" y="4773930"/>
            <a:ext cx="40074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UI에서 Button을 생성하고 이름을 Particle Start Button으로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18" descr="C:/Users/Admin1/AppData/Roaming/PolarisOffice/ETemp/10904_7910944/fImage8506217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13840" y="1456055"/>
            <a:ext cx="2128520" cy="3166745"/>
          </a:xfrm>
          <a:prstGeom prst="roundRect"/>
          <a:solidFill>
            <a:srgbClr val="EDEDED"/>
          </a:solidFill>
        </p:spPr>
      </p:pic>
      <p:pic>
        <p:nvPicPr>
          <p:cNvPr id="27" name="그림 21" descr="C:/Users/Admin1/AppData/Roaming/PolarisOffice/ETemp/10904_7910944/fImage2261218147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11955" y="3816985"/>
            <a:ext cx="715645" cy="807085"/>
          </a:xfrm>
          <a:prstGeom prst="roundRect"/>
          <a:solidFill>
            <a:srgbClr val="EDEDED"/>
          </a:solidFill>
        </p:spPr>
      </p:pic>
      <p:cxnSp>
        <p:nvCxnSpPr>
          <p:cNvPr id="28" name="도형 24"/>
          <p:cNvCxnSpPr>
            <a:stCxn id="27" idx="0"/>
            <a:endCxn id="31" idx="2"/>
          </p:cNvCxnSpPr>
          <p:nvPr/>
        </p:nvCxnSpPr>
        <p:spPr>
          <a:xfrm rot="0" flipH="1" flipV="1">
            <a:off x="4568190" y="3100705"/>
            <a:ext cx="1905" cy="71691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5" descr="C:/Users/Admin1/AppData/Roaming/PolarisOffice/ETemp/10904_7910944/fImage19138233696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697980" y="1457960"/>
            <a:ext cx="2383155" cy="3065145"/>
          </a:xfrm>
          <a:prstGeom prst="roundRect"/>
          <a:solidFill>
            <a:srgbClr val="EDEDED"/>
          </a:solidFill>
        </p:spPr>
      </p:pic>
      <p:pic>
        <p:nvPicPr>
          <p:cNvPr id="31" name="그림 1" descr="C:/Users/Admin1/AppData/Roaming/PolarisOffice/ETemp/10904_7910944/fImage5060255633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49065" y="1457325"/>
            <a:ext cx="1238885" cy="1644015"/>
          </a:xfrm>
          <a:prstGeom prst="roundRect"/>
          <a:solidFill>
            <a:srgbClr val="EDEDED"/>
          </a:solidFill>
        </p:spPr>
      </p:pic>
      <p:pic>
        <p:nvPicPr>
          <p:cNvPr id="32" name="그림 2" descr="C:/Users/Admin1/AppData/Roaming/PolarisOffice/ETemp/10904_7910944/fImage5169188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27515" y="2227580"/>
            <a:ext cx="1388110" cy="163830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33265" y="455295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520825" y="3743325"/>
            <a:ext cx="383794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ParticleManager 스크립트에서 ParticleSystem 컴포넌트를 가져오도록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Selected( ) 함수를 생성하고 Selected( ) 함수 내에 파티클 시스템을 실행하는 함수를 호출합니다.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6710680" y="5134610"/>
            <a:ext cx="43091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Project 폴더에서 Texture에 Get Started 이미지를 Particle Start Button의 이미지에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6380" y="1353820"/>
            <a:ext cx="3842385" cy="2276475"/>
          </a:xfrm>
          <a:prstGeom prst="rect"/>
          <a:noFill/>
        </p:spPr>
      </p:pic>
      <p:pic>
        <p:nvPicPr>
          <p:cNvPr id="33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3060" y="1345565"/>
            <a:ext cx="4316730" cy="2092325"/>
          </a:xfrm>
          <a:prstGeom prst="roundRect"/>
          <a:solidFill>
            <a:srgbClr val="EDEDED"/>
          </a:solidFill>
        </p:spPr>
      </p:pic>
      <p:pic>
        <p:nvPicPr>
          <p:cNvPr id="36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1520" y="3649345"/>
            <a:ext cx="2678430" cy="1294765"/>
          </a:xfrm>
          <a:prstGeom prst="roundRect"/>
          <a:solidFill>
            <a:srgbClr val="EDEDED"/>
          </a:solidFill>
        </p:spPr>
      </p:pic>
      <p:cxnSp>
        <p:nvCxnSpPr>
          <p:cNvPr id="34" name="도형 55"/>
          <p:cNvCxnSpPr/>
          <p:nvPr/>
        </p:nvCxnSpPr>
        <p:spPr>
          <a:xfrm rot="0" flipV="1">
            <a:off x="9320530" y="1496060"/>
            <a:ext cx="1567815" cy="25787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5" descr="C:/Users/Admin1/AppData/Roaming/PolarisOffice/ETemp/10904_7910944/fImage5169189846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0520" y="3649345"/>
            <a:ext cx="1338580" cy="130556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533265" y="455295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510665" y="3207385"/>
            <a:ext cx="383794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Particle Start Button의 위치와 앵커를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6710680" y="2455545"/>
            <a:ext cx="430974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Particle Start Button의 On Click( ) 함수에 Particle </a:t>
            </a:r>
            <a:r>
              <a:rPr lang="ko-KR" sz="1800">
                <a:latin typeface="맑은 고딕" charset="0"/>
                <a:ea typeface="맑은 고딕" charset="0"/>
              </a:rPr>
              <a:t>System 오브젝트</a:t>
            </a:r>
            <a:r>
              <a:rPr lang="ko-KR" sz="1800">
                <a:latin typeface="맑은 고딕" charset="0"/>
                <a:ea typeface="맑은 고딕" charset="0"/>
              </a:rPr>
              <a:t>를 넣어준 다음 Selected( ) 함수를 실행할 수 있도록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7" name="그림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6220" y="1335405"/>
            <a:ext cx="3842385" cy="1738630"/>
          </a:xfrm>
          <a:prstGeom prst="roundRect"/>
          <a:solidFill>
            <a:srgbClr val="EDEDED"/>
          </a:solidFill>
        </p:spPr>
      </p:pic>
      <p:pic>
        <p:nvPicPr>
          <p:cNvPr id="38" name="그림 63" descr="C:/Users/Admin1/AppData/Roaming/PolarisOffice/ETemp/10904_7910944/fImage2987262996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16380" y="4060825"/>
            <a:ext cx="3832860" cy="1177290"/>
          </a:xfrm>
          <a:prstGeom prst="roundRect"/>
          <a:solidFill>
            <a:srgbClr val="EDEDED"/>
          </a:solidFill>
        </p:spPr>
      </p:pic>
      <p:sp>
        <p:nvSpPr>
          <p:cNvPr id="39" name="텍스트 상자 66"/>
          <p:cNvSpPr txBox="1">
            <a:spLocks/>
          </p:cNvSpPr>
          <p:nvPr/>
        </p:nvSpPr>
        <p:spPr>
          <a:xfrm rot="0">
            <a:off x="1510030" y="5377815"/>
            <a:ext cx="3827145" cy="9550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Particle Start Button에서 On Click( ) 함수를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0" name="그림 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39125" y="1337945"/>
            <a:ext cx="2790825" cy="1018540"/>
          </a:xfrm>
          <a:prstGeom prst="roundRect"/>
          <a:solidFill>
            <a:srgbClr val="EDEDED"/>
          </a:solidFill>
        </p:spPr>
      </p:pic>
      <p:pic>
        <p:nvPicPr>
          <p:cNvPr id="43" name="그림 76" descr="C:/Users/Admin1/AppData/Roaming/PolarisOffice/ETemp/10904_7910944/fImage85062674827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10045" y="3892550"/>
            <a:ext cx="1354455" cy="1618615"/>
          </a:xfrm>
          <a:prstGeom prst="roundRect"/>
          <a:solidFill>
            <a:srgbClr val="EDEDED"/>
          </a:solidFill>
        </p:spPr>
      </p:pic>
      <p:sp>
        <p:nvSpPr>
          <p:cNvPr id="44" name="텍스트 상자 77"/>
          <p:cNvSpPr txBox="1">
            <a:spLocks/>
          </p:cNvSpPr>
          <p:nvPr/>
        </p:nvSpPr>
        <p:spPr>
          <a:xfrm rot="0">
            <a:off x="6711950" y="5648325"/>
            <a:ext cx="4409440" cy="678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 빈 게임 오브젝트를 생성하고 이름을 Origin으로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5" name="그림 6" descr="C:/Users/Admin1/AppData/Roaming/PolarisOffice/ETemp/10904_7910944/fImage5169190633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0520" y="1338580"/>
            <a:ext cx="1397000" cy="1006475"/>
          </a:xfrm>
          <a:prstGeom prst="roundRect"/>
          <a:solidFill>
            <a:srgbClr val="EDEDED"/>
          </a:solidFill>
        </p:spPr>
      </p:pic>
      <p:pic>
        <p:nvPicPr>
          <p:cNvPr id="46" name="그림 9" descr="C:/Users/Admin1/AppData/Roaming/PolarisOffice/ETemp/10904_7910944/fImage5040193650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38490" y="3882390"/>
            <a:ext cx="2793365" cy="16211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2"/>
          <p:cNvSpPr txBox="1">
            <a:spLocks/>
          </p:cNvSpPr>
          <p:nvPr/>
        </p:nvSpPr>
        <p:spPr>
          <a:xfrm rot="0">
            <a:off x="5206365" y="328930"/>
            <a:ext cx="17894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Emission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3"/>
          <p:cNvSpPr txBox="1">
            <a:spLocks/>
          </p:cNvSpPr>
          <p:nvPr/>
        </p:nvSpPr>
        <p:spPr>
          <a:xfrm rot="0">
            <a:off x="991870" y="1205230"/>
            <a:ext cx="442150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방사는 파티클의 입자 방출 속도와 타이밍을 설정하는 시스템입니다.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5"/>
          <p:cNvSpPr txBox="1">
            <a:spLocks/>
          </p:cNvSpPr>
          <p:nvPr/>
        </p:nvSpPr>
        <p:spPr>
          <a:xfrm rot="0">
            <a:off x="986790" y="4490720"/>
            <a:ext cx="437197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Rate over Time : 1초에 n의 입자를 방출하도록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Rate over Distance : 이동하는 거리 따라 입자가 방출되는 양을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28"/>
          <p:cNvSpPr txBox="1">
            <a:spLocks/>
          </p:cNvSpPr>
          <p:nvPr/>
        </p:nvSpPr>
        <p:spPr>
          <a:xfrm rot="0">
            <a:off x="6833870" y="1203325"/>
            <a:ext cx="422656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Bursts : 새로운 파티클을 생성할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9"/>
          <p:cNvSpPr txBox="1">
            <a:spLocks/>
          </p:cNvSpPr>
          <p:nvPr/>
        </p:nvSpPr>
        <p:spPr>
          <a:xfrm rot="0">
            <a:off x="6844030" y="3100070"/>
            <a:ext cx="4220210" cy="31388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Time : n 초 후에 파티클을 생성하도록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Count : 동시에 n개의 파티클 생성할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Cycle : Interval에 따라 한 번에 n개의 파티클 생성되도록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Interval : 파티클이 생성되는 간격을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64700" y="1931035"/>
            <a:ext cx="1395730" cy="1021715"/>
          </a:xfrm>
          <a:prstGeom prst="rect"/>
          <a:noFill/>
        </p:spPr>
      </p:pic>
      <p:pic>
        <p:nvPicPr>
          <p:cNvPr id="13" name="그림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8970" y="2052955"/>
            <a:ext cx="1140460" cy="909955"/>
          </a:xfrm>
          <a:prstGeom prst="rect"/>
          <a:noFill/>
        </p:spPr>
      </p:pic>
      <p:pic>
        <p:nvPicPr>
          <p:cNvPr id="14" name="그림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1520" y="2313940"/>
            <a:ext cx="514350" cy="384175"/>
          </a:xfrm>
          <a:prstGeom prst="rect"/>
          <a:noFill/>
        </p:spPr>
      </p:pic>
      <p:pic>
        <p:nvPicPr>
          <p:cNvPr id="15" name="그림 3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29700" y="2325370"/>
            <a:ext cx="514350" cy="374650"/>
          </a:xfrm>
          <a:prstGeom prst="rect"/>
          <a:noFill/>
        </p:spPr>
      </p:pic>
      <p:pic>
        <p:nvPicPr>
          <p:cNvPr id="16" name="그림 40" descr="C:/Users/Admin1/AppData/Roaming/PolarisOffice/ETemp/172_19506800/fImage62082355436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6790" y="2031365"/>
            <a:ext cx="4371975" cy="23469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47210" y="465455"/>
            <a:ext cx="34994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1485265" y="4836160"/>
            <a:ext cx="384302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이제 UI에서 Button을 2개 생성하고 각각의 이름을 Right Button과 Left Button으로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6" name="그림 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6060" y="1334770"/>
            <a:ext cx="2305685" cy="3255645"/>
          </a:xfrm>
          <a:prstGeom prst="roundRect"/>
          <a:solidFill>
            <a:srgbClr val="EDEDED"/>
          </a:solidFill>
        </p:spPr>
      </p:pic>
      <p:pic>
        <p:nvPicPr>
          <p:cNvPr id="47" name="그림 8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6895" y="1330960"/>
            <a:ext cx="4253865" cy="1702435"/>
          </a:xfrm>
          <a:prstGeom prst="roundRect"/>
          <a:solidFill>
            <a:srgbClr val="EDEDED"/>
          </a:solidFill>
        </p:spPr>
      </p:pic>
      <p:pic>
        <p:nvPicPr>
          <p:cNvPr id="48" name="그림 8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7530" y="3427730"/>
            <a:ext cx="4253865" cy="1698625"/>
          </a:xfrm>
          <a:prstGeom prst="roundRect"/>
          <a:solidFill>
            <a:srgbClr val="EDEDED"/>
          </a:solidFill>
          <a:ln w="9525" cap="flat" cmpd="sng">
            <a:solidFill>
              <a:schemeClr val="accent5">
                <a:lumMod val="50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49" name="텍스트 상자 90"/>
          <p:cNvSpPr txBox="1">
            <a:spLocks/>
          </p:cNvSpPr>
          <p:nvPr/>
        </p:nvSpPr>
        <p:spPr>
          <a:xfrm rot="0">
            <a:off x="6915150" y="5393055"/>
            <a:ext cx="425640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Right Button과 Left Button의 앵커와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0" name="그림 12" descr="C:/Users/Admin1/AppData/Roaming/PolarisOffice/ETemp/10904_7910944/fImage6739194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57320" y="1895475"/>
            <a:ext cx="1369060" cy="21202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85"/>
          <p:cNvSpPr txBox="1">
            <a:spLocks/>
          </p:cNvSpPr>
          <p:nvPr/>
        </p:nvSpPr>
        <p:spPr>
          <a:xfrm rot="0">
            <a:off x="5224780" y="400685"/>
            <a:ext cx="17430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Collision 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86"/>
          <p:cNvSpPr txBox="1">
            <a:spLocks/>
          </p:cNvSpPr>
          <p:nvPr/>
        </p:nvSpPr>
        <p:spPr>
          <a:xfrm rot="0">
            <a:off x="989330" y="1212215"/>
            <a:ext cx="437832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충돌은 입자가 다른 게임 오브젝트와 충돌이 가능한지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87"/>
          <p:cNvSpPr txBox="1">
            <a:spLocks/>
          </p:cNvSpPr>
          <p:nvPr/>
        </p:nvSpPr>
        <p:spPr>
          <a:xfrm rot="0">
            <a:off x="6831965" y="2649220"/>
            <a:ext cx="4418330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Min Kill Speed : 입자가 충돌한 이후에 설정된 속도 이하로 이동하는 입자를 파괴합니다.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88"/>
          <p:cNvSpPr txBox="1">
            <a:spLocks/>
          </p:cNvSpPr>
          <p:nvPr/>
        </p:nvSpPr>
        <p:spPr>
          <a:xfrm rot="0">
            <a:off x="6834505" y="5335270"/>
            <a:ext cx="4418330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Max Kill Speed : 입자가 충돌한 이후에 설정된 속도 이상으로 이동하는 입자를 파괴합니다.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89"/>
          <p:cNvSpPr txBox="1">
            <a:spLocks/>
          </p:cNvSpPr>
          <p:nvPr/>
        </p:nvSpPr>
        <p:spPr>
          <a:xfrm rot="0">
            <a:off x="987425" y="3115310"/>
            <a:ext cx="448564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Bouns : 입자가 게임 오브젝트와 충돌하였을 때 반동 되는 힘을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91"/>
          <p:cNvSpPr txBox="1">
            <a:spLocks/>
          </p:cNvSpPr>
          <p:nvPr/>
        </p:nvSpPr>
        <p:spPr>
          <a:xfrm rot="0">
            <a:off x="993775" y="5339715"/>
            <a:ext cx="437515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LifeTime Loss : 입자가 게임 오브젝트와 충돌하였을 때 얼마나 빠르게 파괴할지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9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42760" y="1377950"/>
            <a:ext cx="1366520" cy="978535"/>
          </a:xfrm>
          <a:prstGeom prst="roundRect"/>
          <a:solidFill>
            <a:srgbClr val="EDEDED"/>
          </a:solidFill>
        </p:spPr>
      </p:pic>
      <p:pic>
        <p:nvPicPr>
          <p:cNvPr id="14" name="그림 9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5775" y="3932555"/>
            <a:ext cx="1363345" cy="981710"/>
          </a:xfrm>
          <a:prstGeom prst="roundRect"/>
          <a:solidFill>
            <a:srgbClr val="EDEDED"/>
          </a:solidFill>
        </p:spPr>
      </p:pic>
      <p:pic>
        <p:nvPicPr>
          <p:cNvPr id="15" name="그림 10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15500" y="1213485"/>
            <a:ext cx="1395730" cy="1254125"/>
          </a:xfrm>
          <a:prstGeom prst="rect"/>
          <a:noFill/>
        </p:spPr>
      </p:pic>
      <p:pic>
        <p:nvPicPr>
          <p:cNvPr id="16" name="그림 10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2955" y="1668145"/>
            <a:ext cx="514350" cy="384175"/>
          </a:xfrm>
          <a:prstGeom prst="rect"/>
          <a:noFill/>
        </p:spPr>
      </p:pic>
      <p:pic>
        <p:nvPicPr>
          <p:cNvPr id="17" name="그림 10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81135" y="1679575"/>
            <a:ext cx="514350" cy="374650"/>
          </a:xfrm>
          <a:prstGeom prst="rect"/>
          <a:noFill/>
        </p:spPr>
      </p:pic>
      <p:pic>
        <p:nvPicPr>
          <p:cNvPr id="18" name="그림 10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46615" y="3832860"/>
            <a:ext cx="1395730" cy="1254125"/>
          </a:xfrm>
          <a:prstGeom prst="rect"/>
          <a:noFill/>
        </p:spPr>
      </p:pic>
      <p:pic>
        <p:nvPicPr>
          <p:cNvPr id="19" name="그림 10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4070" y="4287520"/>
            <a:ext cx="514350" cy="384175"/>
          </a:xfrm>
          <a:prstGeom prst="rect"/>
          <a:noFill/>
        </p:spPr>
      </p:pic>
      <p:pic>
        <p:nvPicPr>
          <p:cNvPr id="20" name="그림 10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250" y="4298950"/>
            <a:ext cx="514350" cy="374650"/>
          </a:xfrm>
          <a:prstGeom prst="rect"/>
          <a:noFill/>
        </p:spPr>
      </p:pic>
      <p:pic>
        <p:nvPicPr>
          <p:cNvPr id="21" name="그림 10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5100" y="4096385"/>
            <a:ext cx="1395730" cy="1039495"/>
          </a:xfrm>
          <a:prstGeom prst="rect"/>
          <a:noFill/>
        </p:spPr>
      </p:pic>
      <p:pic>
        <p:nvPicPr>
          <p:cNvPr id="22" name="그림 11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5045" y="4084320"/>
            <a:ext cx="1431925" cy="1082040"/>
          </a:xfrm>
          <a:prstGeom prst="rect"/>
          <a:noFill/>
        </p:spPr>
      </p:pic>
      <p:pic>
        <p:nvPicPr>
          <p:cNvPr id="23" name="그림 1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2075" y="4420235"/>
            <a:ext cx="514350" cy="384175"/>
          </a:xfrm>
          <a:prstGeom prst="rect"/>
          <a:noFill/>
        </p:spPr>
      </p:pic>
      <p:pic>
        <p:nvPicPr>
          <p:cNvPr id="24" name="그림 11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10255" y="4431665"/>
            <a:ext cx="514350" cy="374650"/>
          </a:xfrm>
          <a:prstGeom prst="rect"/>
          <a:noFill/>
        </p:spPr>
      </p:pic>
      <p:pic>
        <p:nvPicPr>
          <p:cNvPr id="25" name="그림 11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6155" y="2040255"/>
            <a:ext cx="4392930" cy="912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347210" y="465455"/>
            <a:ext cx="34994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번째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1495425" y="2955925"/>
            <a:ext cx="38430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Parabola 스크립트를 생성하고 Particle System에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 rot="0">
            <a:off x="6808470" y="417385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15.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Left Button과 Right Button의 On Click( ) 함수에 Particle System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Left Button에는 LeftMove( ) 함수를 설정하고 Right Button에는 RightMove( ) 함수를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0" name="그림 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8655" y="1615440"/>
            <a:ext cx="855980" cy="857885"/>
          </a:xfrm>
          <a:prstGeom prst="roundRect"/>
          <a:solidFill>
            <a:srgbClr val="EDEDED"/>
          </a:solidFill>
        </p:spPr>
      </p:pic>
      <p:pic>
        <p:nvPicPr>
          <p:cNvPr id="53" name="그림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6380" y="4060825"/>
            <a:ext cx="3832225" cy="1065530"/>
          </a:xfrm>
          <a:prstGeom prst="roundRect"/>
          <a:solidFill>
            <a:srgbClr val="EDEDED"/>
          </a:solidFill>
        </p:spPr>
      </p:pic>
      <p:sp>
        <p:nvSpPr>
          <p:cNvPr id="54" name="텍스트 상자 103"/>
          <p:cNvSpPr txBox="1">
            <a:spLocks/>
          </p:cNvSpPr>
          <p:nvPr/>
        </p:nvSpPr>
        <p:spPr>
          <a:xfrm rot="0">
            <a:off x="1511935" y="5281295"/>
            <a:ext cx="38265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 Left Button과 Right Button의 On Click( ) 함수를 각각 추가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5" name="그림 1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2950" y="2760980"/>
            <a:ext cx="2560320" cy="1204595"/>
          </a:xfrm>
          <a:prstGeom prst="roundRect"/>
          <a:solidFill>
            <a:srgbClr val="EDEDED"/>
          </a:solidFill>
        </p:spPr>
      </p:pic>
      <p:pic>
        <p:nvPicPr>
          <p:cNvPr id="56" name="그림 1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2950" y="1283970"/>
            <a:ext cx="2570480" cy="1202055"/>
          </a:xfrm>
          <a:prstGeom prst="roundRect"/>
          <a:solidFill>
            <a:srgbClr val="EDEDED"/>
          </a:solidFill>
        </p:spPr>
      </p:pic>
      <p:pic>
        <p:nvPicPr>
          <p:cNvPr id="60" name="그림 15" descr="C:/Users/Admin1/AppData/Roaming/PolarisOffice/ETemp/10904_7910944/fImage6810195572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1935" y="1285875"/>
            <a:ext cx="2428875" cy="1616075"/>
          </a:xfrm>
          <a:prstGeom prst="roundRect"/>
          <a:solidFill>
            <a:srgbClr val="EDEDED"/>
          </a:solidFill>
        </p:spPr>
      </p:pic>
      <p:cxnSp>
        <p:nvCxnSpPr>
          <p:cNvPr id="61" name="도형 18"/>
          <p:cNvCxnSpPr>
            <a:stCxn id="50" idx="1"/>
          </p:cNvCxnSpPr>
          <p:nvPr/>
        </p:nvCxnSpPr>
        <p:spPr>
          <a:xfrm rot="0" flipH="1" flipV="1">
            <a:off x="3358515" y="1845310"/>
            <a:ext cx="1120775" cy="19939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19" descr="C:/Users/Admin1/AppData/Roaming/PolarisOffice/ETemp/10904_7910944/fImage6810197147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2280" y="1271905"/>
            <a:ext cx="1368425" cy="2685415"/>
          </a:xfrm>
          <a:prstGeom prst="roundRect"/>
          <a:solidFill>
            <a:srgbClr val="EDEDED"/>
          </a:solidFill>
        </p:spPr>
      </p:pic>
      <p:cxnSp>
        <p:nvCxnSpPr>
          <p:cNvPr id="58" name="도형 119"/>
          <p:cNvCxnSpPr/>
          <p:nvPr/>
        </p:nvCxnSpPr>
        <p:spPr>
          <a:xfrm rot="0">
            <a:off x="7847330" y="2236470"/>
            <a:ext cx="1277620" cy="125095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120"/>
          <p:cNvCxnSpPr/>
          <p:nvPr/>
        </p:nvCxnSpPr>
        <p:spPr>
          <a:xfrm rot="0" flipV="1">
            <a:off x="7847330" y="2000250"/>
            <a:ext cx="1266825" cy="23685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13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kileab</cp:lastModifiedBy>
  <dc:title>PowerPoint 프레젠테이션</dc:title>
  <cp:version>9.103.96.45032</cp:version>
  <dcterms:modified xsi:type="dcterms:W3CDTF">2020-11-06T09:17:06Z</dcterms:modified>
</cp:coreProperties>
</file>